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a8531097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a8531097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a85310ac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a85310ac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a85310ac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a85310ac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a85310ac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a85310ac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a8531097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ea8531097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a8531097f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ea8531097f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a85310ac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ea85310ac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0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66525" y="2393385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How To Write A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Thesis Abstract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-276050" y="138582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What Is An Abstract?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04" name="Google Shape;10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4"/>
          <p:cNvSpPr txBox="1"/>
          <p:nvPr/>
        </p:nvSpPr>
        <p:spPr>
          <a:xfrm>
            <a:off x="1104200" y="2080950"/>
            <a:ext cx="59493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An abstract is the short version (summary) of the whole thesis.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It is written between 150 words to 300 words.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idx="1" type="subTitle"/>
          </p:nvPr>
        </p:nvSpPr>
        <p:spPr>
          <a:xfrm>
            <a:off x="213225" y="137172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The Main Components Of The Abstract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23" name="Google Shape;12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 txBox="1"/>
          <p:nvPr/>
        </p:nvSpPr>
        <p:spPr>
          <a:xfrm>
            <a:off x="972851" y="1894200"/>
            <a:ext cx="6364500" cy="18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Aims:</a:t>
            </a:r>
            <a:endParaRPr b="1"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Thesis statement, aims, and objectives (the purpose of the study).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Methods:</a:t>
            </a:r>
            <a:b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Approach of data collection and sample formulation.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/>
          <p:nvPr>
            <p:ph idx="1" type="subTitle"/>
          </p:nvPr>
        </p:nvSpPr>
        <p:spPr>
          <a:xfrm>
            <a:off x="213225" y="137172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The Main Components Of The Abstract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42" name="Google Shape;14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6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 txBox="1"/>
          <p:nvPr/>
        </p:nvSpPr>
        <p:spPr>
          <a:xfrm>
            <a:off x="972851" y="1894200"/>
            <a:ext cx="63645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Results:</a:t>
            </a:r>
            <a:b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Statistical analysis and interpreted findings</a:t>
            </a:r>
            <a:b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Conclusion:</a:t>
            </a:r>
            <a:b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The meaning of the results ratio in your thesis.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idx="1" type="subTitle"/>
          </p:nvPr>
        </p:nvSpPr>
        <p:spPr>
          <a:xfrm>
            <a:off x="213225" y="1371725"/>
            <a:ext cx="7420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The Main Components Of The Abstract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7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7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7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7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7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7"/>
          <p:cNvSpPr txBox="1"/>
          <p:nvPr/>
        </p:nvSpPr>
        <p:spPr>
          <a:xfrm>
            <a:off x="965701" y="2346450"/>
            <a:ext cx="63645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Roboto"/>
              <a:buChar char="➔"/>
            </a:pPr>
            <a: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Results:</a:t>
            </a:r>
            <a:br>
              <a:rPr b="1"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8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Main themes of the thesis. </a:t>
            </a:r>
            <a:endParaRPr sz="1800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8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8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"/>
          <p:cNvSpPr txBox="1"/>
          <p:nvPr>
            <p:ph idx="1" type="subTitle"/>
          </p:nvPr>
        </p:nvSpPr>
        <p:spPr>
          <a:xfrm>
            <a:off x="-1" y="141077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Do’s &amp; Donts</a:t>
            </a:r>
            <a:endParaRPr b="1" sz="2442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9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9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9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9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9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"/>
          <p:cNvSpPr txBox="1"/>
          <p:nvPr>
            <p:ph idx="1" type="subTitle"/>
          </p:nvPr>
        </p:nvSpPr>
        <p:spPr>
          <a:xfrm>
            <a:off x="1226724" y="91672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-GB" sz="2442">
                <a:solidFill>
                  <a:srgbClr val="CC0000"/>
                </a:solidFill>
              </a:rPr>
              <a:t>Abstract Example</a:t>
            </a:r>
            <a:endParaRPr b="1" sz="2442">
              <a:solidFill>
                <a:srgbClr val="CC0000"/>
              </a:solidFill>
            </a:endParaRPr>
          </a:p>
        </p:txBody>
      </p:sp>
      <p:pic>
        <p:nvPicPr>
          <p:cNvPr id="211" name="Google Shape;211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26725" y="1410300"/>
            <a:ext cx="6320051" cy="363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type="ctrTitle"/>
          </p:nvPr>
        </p:nvSpPr>
        <p:spPr>
          <a:xfrm>
            <a:off x="213225" y="229719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You Have Achieved Mastery!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17" name="Google Shape;2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700000">
            <a:off x="7363800" y="121102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0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0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0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0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0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0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